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sldIdLst>
    <p:sldId id="256" r:id="rId5"/>
    <p:sldId id="269" r:id="rId6"/>
    <p:sldId id="268" r:id="rId7"/>
    <p:sldId id="270" r:id="rId8"/>
    <p:sldId id="271" r:id="rId9"/>
    <p:sldId id="272" r:id="rId10"/>
    <p:sldId id="273" r:id="rId11"/>
    <p:sldId id="2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41" autoAdjust="0"/>
  </p:normalViewPr>
  <p:slideViewPr>
    <p:cSldViewPr snapToGrid="0">
      <p:cViewPr varScale="1">
        <p:scale>
          <a:sx n="71" d="100"/>
          <a:sy n="71" d="100"/>
        </p:scale>
        <p:origin x="66" y="4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xmlns="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Introduction to Java Script And ACMA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 dirty="0" smtClean="0"/>
              <a:t>Precisely introduction, advantages, working of java script and difference between java script and ECMA.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318E9D62-7BA3-4D5E-8915-0D0E8661E3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>
            <a:normAutofit/>
          </a:bodyPr>
          <a:lstStyle/>
          <a:p>
            <a:r>
              <a:rPr lang="en-US" dirty="0" smtClean="0"/>
              <a:t>Introduction Of Java Script</a:t>
            </a:r>
            <a:endParaRPr lang="en-US" dirty="0"/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xmlns="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xmlns="" id="{7527E565-DE8D-445C-9879-AD1D04415A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/>
          <p:cNvSpPr txBox="1"/>
          <p:nvPr/>
        </p:nvSpPr>
        <p:spPr>
          <a:xfrm>
            <a:off x="474092" y="1985503"/>
            <a:ext cx="49786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Very powerful client side scripting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Used mainly for enhancing the interaction of user with the webpage.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It can make web page more lively and interactive.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Javascript</a:t>
            </a:r>
            <a:r>
              <a:rPr lang="en-US" dirty="0" smtClean="0"/>
              <a:t> is widely used for game and application development.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605" y="4479565"/>
            <a:ext cx="4262156" cy="198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xmlns="" id="{AA085689-791F-4B8F-9F30-12415B97D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xmlns="" id="{AA3FED7F-6821-47C0-A464-E9278B2412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xmlns="" id="{8F54B2FB-3F54-4350-8D1B-F86D677CA7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561B34F5-88E5-4711-BC16-3005C29AD7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xmlns="" id="{4F3661D0-2268-4D3E-88BA-0647BCBE33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DDB56DB5-0324-4F79-9AB8-CB18C1DC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5946" y="3053647"/>
            <a:ext cx="3753599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dirty="0" smtClean="0"/>
              <a:t>Founder of Java     </a:t>
            </a:r>
            <a:br>
              <a:rPr lang="en-US" sz="3300" dirty="0" smtClean="0"/>
            </a:br>
            <a:r>
              <a:rPr lang="en-US" sz="3300" dirty="0" smtClean="0"/>
              <a:t>           Script.</a:t>
            </a:r>
            <a:endParaRPr lang="en-US" sz="3300" dirty="0"/>
          </a:p>
        </p:txBody>
      </p:sp>
      <p:pic>
        <p:nvPicPr>
          <p:cNvPr id="16" name="Content Placeholder 7" descr="abstract image">
            <a:extLst>
              <a:ext uri="{FF2B5EF4-FFF2-40B4-BE49-F238E27FC236}">
                <a16:creationId xmlns:a16="http://schemas.microsoft.com/office/drawing/2014/main" xmlns="" id="{472DB91B-0BC3-4630-809F-F181BB9A33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140442" cy="685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565" y="1441314"/>
            <a:ext cx="3007009" cy="465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08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57588" y="1600199"/>
            <a:ext cx="520065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History of Java Script</a:t>
            </a:r>
          </a:p>
          <a:p>
            <a:pPr algn="ctr"/>
            <a:endParaRPr lang="en-US" sz="40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Initially called as Live Script and later renamed as java script.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It is only a scripting language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The syntax of java script influenced by the programming language 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37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16200000">
            <a:off x="-228601" y="2671762"/>
            <a:ext cx="46434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Versions Of Java script</a:t>
            </a:r>
          </a:p>
          <a:p>
            <a:endParaRPr lang="en-US" sz="3200" dirty="0"/>
          </a:p>
          <a:p>
            <a:endParaRPr lang="en-US" sz="32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666385"/>
              </p:ext>
            </p:extLst>
          </p:nvPr>
        </p:nvGraphicFramePr>
        <p:xfrm>
          <a:off x="3457576" y="690983"/>
          <a:ext cx="6329362" cy="57526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64681"/>
                <a:gridCol w="3164681"/>
              </a:tblGrid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Java Script Version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Version Released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March 1996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August 1996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June 1997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October 1998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November 2000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November 2005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October 2006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June 2008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1.8.1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June 2009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1.8.2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January 2010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7939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1.8.5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March 2011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405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5400000">
            <a:off x="8372477" y="2700336"/>
            <a:ext cx="51720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Working of Java Script</a:t>
            </a:r>
          </a:p>
          <a:p>
            <a:endParaRPr lang="en-US" sz="3600" dirty="0"/>
          </a:p>
          <a:p>
            <a:endParaRPr lang="en-US" sz="36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3870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96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xmlns="" id="{AA085689-791F-4B8F-9F30-12415B97D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xmlns="" id="{AA3FED7F-6821-47C0-A464-E9278B2412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xmlns="" id="{8F54B2FB-3F54-4350-8D1B-F86D677CA7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561B34F5-88E5-4711-BC16-3005C29AD7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xmlns="" id="{4F3661D0-2268-4D3E-88BA-0647BCBE33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xmlns="" id="{DDB56DB5-0324-4F79-9AB8-CB18C1DC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5946" y="3053647"/>
            <a:ext cx="3753599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dirty="0" smtClean="0"/>
              <a:t>Advantages of</a:t>
            </a:r>
            <a:br>
              <a:rPr lang="en-US" sz="3300" dirty="0" smtClean="0"/>
            </a:br>
            <a:r>
              <a:rPr lang="en-US" sz="3300" dirty="0"/>
              <a:t> </a:t>
            </a:r>
            <a:r>
              <a:rPr lang="en-US" sz="3300" dirty="0" smtClean="0"/>
              <a:t>    Java Script</a:t>
            </a:r>
            <a:endParaRPr lang="en-US" sz="3300" dirty="0"/>
          </a:p>
        </p:txBody>
      </p:sp>
      <p:pic>
        <p:nvPicPr>
          <p:cNvPr id="16" name="Content Placeholder 7" descr="abstract image">
            <a:extLst>
              <a:ext uri="{FF2B5EF4-FFF2-40B4-BE49-F238E27FC236}">
                <a16:creationId xmlns:a16="http://schemas.microsoft.com/office/drawing/2014/main" xmlns="" id="{472DB91B-0BC3-4630-809F-F181BB9A33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140442" cy="685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5117643"/>
              </p:ext>
            </p:extLst>
          </p:nvPr>
        </p:nvGraphicFramePr>
        <p:xfrm>
          <a:off x="0" y="-322518"/>
          <a:ext cx="7140441" cy="71805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69855"/>
                <a:gridCol w="3570586"/>
              </a:tblGrid>
              <a:tr h="2111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  <a:tr h="8447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Speed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Client-side JavaScript run fast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Careless from the network calls from back end server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It has no need to compiled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  <a:tr h="4223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Simplicity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Java script is simple and easy to learn and implement 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  <a:tr h="10559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Popularity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Used everywhere in web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Github and Stackoverflow are considered as the good source of learning of javascript and java language.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  <a:tr h="147834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Interoperability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 JavaScript plays nicely with other languages and can be used in a huge variety of applications. 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Unlike PHP or SSL scripts, JavaScript can be inserted into any web page regardless of the file extension.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  <a:tr h="21119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Server Load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It reduces server load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  <a:tr h="633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Rich Interfaces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Drag and drop components or slider may give a rich interface to your website.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  <a:tr h="633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Extended Functionality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add-ons like Greasemonkey enable JavaScript developers to write snippets of JavaScript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  <a:tr h="6335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Versatility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it is possible to develop an entire JavaScript app from front to back using only JavaScript.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  <a:tr h="10559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Updates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Since the advent of </a:t>
                      </a:r>
                      <a:r>
                        <a:rPr lang="en-US" sz="1200" dirty="0" err="1">
                          <a:effectLst/>
                        </a:rPr>
                        <a:t>EcmaScript</a:t>
                      </a:r>
                      <a:r>
                        <a:rPr lang="en-US" sz="1200" dirty="0">
                          <a:effectLst/>
                        </a:rPr>
                        <a:t> 5 (the scripting specification that </a:t>
                      </a:r>
                      <a:r>
                        <a:rPr lang="en-US" sz="1200" dirty="0" err="1">
                          <a:effectLst/>
                        </a:rPr>
                        <a:t>Javascript</a:t>
                      </a:r>
                      <a:r>
                        <a:rPr lang="en-US" sz="1200" dirty="0">
                          <a:effectLst/>
                        </a:rPr>
                        <a:t> relies on), </a:t>
                      </a:r>
                      <a:r>
                        <a:rPr lang="en-US" sz="1200" dirty="0" err="1">
                          <a:effectLst/>
                        </a:rPr>
                        <a:t>Ecma</a:t>
                      </a:r>
                      <a:r>
                        <a:rPr lang="en-US" sz="1200" dirty="0">
                          <a:effectLst/>
                        </a:rPr>
                        <a:t> International has dedicated to updating JavaScript annually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2202" marR="52202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652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xmlns="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/>
          </a:blip>
          <a:srcRect t="18308" r="6818" b="2872"/>
          <a:stretch/>
        </p:blipFill>
        <p:spPr>
          <a:xfrm flipH="1">
            <a:off x="20" y="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xmlns="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7238" y="1613647"/>
            <a:ext cx="8825658" cy="1926605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318E9D62-7BA3-4D5E-8915-0D0E8661E3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7320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8E4A530-9AF2-4E87-A00B-D0A3B32C329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C51D815-24A3-47C1-968F-F62F830DF7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7533ECE-33ED-4FFC-B60F-2DEBB5EF7938}">
  <ds:schemaRefs>
    <ds:schemaRef ds:uri="16c05727-aa75-4e4a-9b5f-8a80a1165891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dcmitype/"/>
    <ds:schemaRef ds:uri="71af3243-3dd4-4a8d-8c0d-dd76da1f02a5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Ion design</Template>
  <TotalTime>0</TotalTime>
  <Words>285</Words>
  <Application>Microsoft Office PowerPoint</Application>
  <PresentationFormat>Widescreen</PresentationFormat>
  <Paragraphs>67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Symbol</vt:lpstr>
      <vt:lpstr>Wingdings 3</vt:lpstr>
      <vt:lpstr>Ion</vt:lpstr>
      <vt:lpstr>Introduction to Java Script And ACMA</vt:lpstr>
      <vt:lpstr>Introduction Of Java Script</vt:lpstr>
      <vt:lpstr>Founder of Java                 Script.</vt:lpstr>
      <vt:lpstr>PowerPoint Presentation</vt:lpstr>
      <vt:lpstr>PowerPoint Presentation</vt:lpstr>
      <vt:lpstr>PowerPoint Presentation</vt:lpstr>
      <vt:lpstr>Advantages of      Java Script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2019-05-08T03:23:41Z</dcterms:created>
  <dcterms:modified xsi:type="dcterms:W3CDTF">2019-05-08T04:33:33Z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